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A53965"/>
    <a:srgbClr val="A55C78"/>
    <a:srgbClr val="A55580"/>
    <a:srgbClr val="7A0CFF"/>
    <a:srgbClr val="910000"/>
    <a:srgbClr val="5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0"/>
    <p:restoredTop sz="95984" autoAdjust="0"/>
  </p:normalViewPr>
  <p:slideViewPr>
    <p:cSldViewPr>
      <p:cViewPr varScale="1">
        <p:scale>
          <a:sx n="125" d="100"/>
          <a:sy n="125" d="100"/>
        </p:scale>
        <p:origin x="904" y="16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28706592-0647-474A-B666-D6DECC66A30D}" type="slidenum">
              <a:rPr lang="en-US" sz="1400"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53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8838" y="687388"/>
            <a:ext cx="51403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D153AE81-E698-4F53-8374-3B8C30886E3F}" type="slidenum">
              <a:rPr lang="en-US" sz="1400"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75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7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16"/>
            <a:ext cx="10287000" cy="68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059938" y="4941888"/>
            <a:ext cx="1944885" cy="1727200"/>
          </a:xfrm>
          <a:prstGeom prst="rect">
            <a:avLst/>
          </a:prstGeom>
          <a:solidFill>
            <a:schemeClr val="tx2">
              <a:alpha val="36078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083" y="3140968"/>
            <a:ext cx="9562739" cy="1224136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4978" y="4927857"/>
            <a:ext cx="7452828" cy="1741233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899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0DB44-DD24-46A3-B120-AC2BDD43B739}" type="datetimeFigureOut">
              <a:rPr lang="pt-BR" altLang="pt-BR"/>
              <a:pPr>
                <a:defRPr/>
              </a:pPr>
              <a:t>22/03/17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D61E-D644-4799-95B1-3F74442B2001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455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58075" y="1219200"/>
            <a:ext cx="2314575" cy="49069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14350" y="1219200"/>
            <a:ext cx="6772275" cy="49069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2029A-73BA-462D-8925-24703CCE53D1}" type="datetimeFigureOut">
              <a:rPr lang="pt-BR" altLang="pt-BR"/>
              <a:pPr>
                <a:defRPr/>
              </a:pPr>
              <a:t>22/03/17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8A45-2EF4-4F36-B7ED-5F190FC01BB5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103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A7881-5985-4F44-ABD1-3C87A9140699}" type="datetimeFigureOut">
              <a:rPr lang="pt-BR" altLang="pt-BR"/>
              <a:pPr>
                <a:defRPr/>
              </a:pPr>
              <a:t>22/03/17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C117B-B83B-4B11-BC28-7C1642044131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537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6481-A75F-4E49-99B4-1D1C8036BEF9}" type="datetimeFigureOut">
              <a:rPr lang="pt-BR" altLang="pt-BR"/>
              <a:pPr>
                <a:defRPr/>
              </a:pPr>
              <a:t>22/03/17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F9E57-0D9D-472F-9FAA-B7A8679E40B4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271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905000"/>
            <a:ext cx="4543425" cy="4221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29225" y="1905000"/>
            <a:ext cx="4543425" cy="4221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21FC-F44E-40CF-8D89-DF0E010640C6}" type="datetimeFigureOut">
              <a:rPr lang="pt-BR" altLang="pt-BR"/>
              <a:pPr>
                <a:defRPr/>
              </a:pPr>
              <a:t>22/03/17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B075-2300-4746-926A-D3484D5DD640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970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350" y="1752599"/>
            <a:ext cx="4545212" cy="422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25655" y="1752599"/>
            <a:ext cx="4546997" cy="4222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1328-A116-4E29-AA51-EAD6209EEC9C}" type="datetimeFigureOut">
              <a:rPr lang="pt-BR" altLang="pt-BR"/>
              <a:pPr>
                <a:defRPr/>
              </a:pPr>
              <a:t>22/03/17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3CF3-A2D4-4B82-A849-CBA974293C24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664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50003-4F63-45E4-B262-17FEF863E9BB}" type="datetimeFigureOut">
              <a:rPr lang="pt-BR" altLang="pt-BR"/>
              <a:pPr>
                <a:defRPr/>
              </a:pPr>
              <a:t>22/03/17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913D9-1A1E-4A0B-89CA-F40A58B0E2F5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480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7FEF-F2A4-4D52-A4B7-32E061FD8B93}" type="datetimeFigureOut">
              <a:rPr lang="pt-BR" altLang="pt-BR"/>
              <a:pPr>
                <a:defRPr/>
              </a:pPr>
              <a:t>22/03/17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741A-D2DC-438E-9472-FCE16C05F5D7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824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2" y="1231900"/>
            <a:ext cx="3384352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1931" y="1231900"/>
            <a:ext cx="5750719" cy="48942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4352" y="2057400"/>
            <a:ext cx="3384352" cy="40687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C72C-1ABE-4633-BE9A-304B13F86BA3}" type="datetimeFigureOut">
              <a:rPr lang="pt-BR" altLang="pt-BR"/>
              <a:pPr>
                <a:defRPr/>
              </a:pPr>
              <a:t>22/03/17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5958-AAED-4C38-92E7-3EB4D27CE3EC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020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28D3-7903-4719-8DDC-705D24F4A1CD}" type="datetimeFigureOut">
              <a:rPr lang="pt-BR" altLang="pt-BR"/>
              <a:pPr>
                <a:defRPr/>
              </a:pPr>
              <a:t>22/03/17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E2B5D-115B-4C53-94F8-EEA46EA2487E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80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10287000" cy="6855968"/>
          </a:xfrm>
          <a:prstGeom prst="rect">
            <a:avLst/>
          </a:prstGeom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14350" y="1204343"/>
            <a:ext cx="9258300" cy="54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14350" y="1828800"/>
            <a:ext cx="9258300" cy="42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os estilos do texto mestre</a:t>
            </a:r>
          </a:p>
          <a:p>
            <a:pPr lvl="1"/>
            <a:r>
              <a:rPr lang="pt-BR" altLang="pt-BR" dirty="0"/>
              <a:t>Segundo nível</a:t>
            </a:r>
          </a:p>
          <a:p>
            <a:pPr lvl="2"/>
            <a:r>
              <a:rPr lang="pt-BR" altLang="pt-BR" dirty="0"/>
              <a:t>Terceiro nível</a:t>
            </a:r>
          </a:p>
          <a:p>
            <a:pPr lvl="3"/>
            <a:r>
              <a:rPr lang="pt-BR" altLang="pt-BR" dirty="0"/>
              <a:t>Quarto nível</a:t>
            </a:r>
          </a:p>
          <a:p>
            <a:pPr lvl="4"/>
            <a:r>
              <a:rPr lang="pt-BR" alt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FEDE4F-5F0C-4C67-B7B2-04EAAD502381}" type="datetimeFigureOut">
              <a:rPr lang="pt-BR" altLang="pt-BR"/>
              <a:pPr>
                <a:defRPr/>
              </a:pPr>
              <a:t>22/03/17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C3E654-DBE2-4609-8929-24CF12AD8745}" type="slidenum">
              <a:rPr lang="pt-BR" altLang="pt-BR"/>
              <a:pPr>
                <a:defRPr/>
              </a:pPr>
              <a:t>‹#›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641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Options for Storage Protection</a:t>
            </a:r>
            <a:br>
              <a:rPr lang="en-US" dirty="0"/>
            </a:br>
            <a:r>
              <a:rPr lang="en-US" dirty="0" err="1"/>
              <a:t>NFPA</a:t>
            </a:r>
            <a:r>
              <a:rPr lang="en-US" dirty="0"/>
              <a:t> 13-2016 and Beyond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Steven Wolin</a:t>
            </a:r>
          </a:p>
          <a:p>
            <a:r>
              <a:rPr lang="en-US" dirty="0"/>
              <a:t>Director, Development and Compliance</a:t>
            </a:r>
          </a:p>
          <a:p>
            <a:r>
              <a:rPr lang="en-US" dirty="0"/>
              <a:t>The Reliable Automatic Sprinkler Co., Inc.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8700" y="5105400"/>
            <a:ext cx="8382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01039"/>
      </p:ext>
    </p:extLst>
  </p:cSld>
  <p:clrMapOvr>
    <a:masterClrMapping/>
  </p:clrMapOvr>
</p:sld>
</file>

<file path=ppt/theme/theme1.xml><?xml version="1.0" encoding="utf-8"?>
<a:theme xmlns:a="http://schemas.openxmlformats.org/drawingml/2006/main" name="PPT CBSpk_Capa e Templa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3H50 RUSS FLEMING" id="{E1A9B9BF-40BC-C942-BD9F-CBAE7971769F}" vid="{4CE23D1F-3F55-234F-A610-8EB86131F62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cbspk-2016-presentation-template</Template>
  <TotalTime>169</TotalTime>
  <Pages>28</Pages>
  <Words>20</Words>
  <Application>Microsoft Macintosh PowerPoint</Application>
  <PresentationFormat>35mm Slides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Book Antiqua</vt:lpstr>
      <vt:lpstr>Calibri</vt:lpstr>
      <vt:lpstr>MS PGothic</vt:lpstr>
      <vt:lpstr>ＭＳ Ｐゴシック</vt:lpstr>
      <vt:lpstr>PPT CBSpk_Capa e Template</vt:lpstr>
      <vt:lpstr>New Options for Storage Protection NFPA 13-2016 and Beyond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Options for Storage Protection NFPA 13, 2016, and Beyond</dc:title>
  <dc:creator>Steven Wolin (TECH - LIB)</dc:creator>
  <cp:lastModifiedBy>Fabio Manfrinato</cp:lastModifiedBy>
  <cp:revision>14</cp:revision>
  <cp:lastPrinted>2013-03-11T19:08:15Z</cp:lastPrinted>
  <dcterms:created xsi:type="dcterms:W3CDTF">2016-10-18T14:24:58Z</dcterms:created>
  <dcterms:modified xsi:type="dcterms:W3CDTF">2017-03-22T04:32:14Z</dcterms:modified>
</cp:coreProperties>
</file>